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8" r:id="rId2"/>
    <p:sldId id="257" r:id="rId3"/>
    <p:sldId id="260" r:id="rId4"/>
    <p:sldId id="261" r:id="rId5"/>
    <p:sldId id="275" r:id="rId6"/>
    <p:sldId id="270" r:id="rId7"/>
    <p:sldId id="269" r:id="rId8"/>
    <p:sldId id="267" r:id="rId9"/>
    <p:sldId id="268" r:id="rId10"/>
    <p:sldId id="271" r:id="rId11"/>
    <p:sldId id="272" r:id="rId12"/>
    <p:sldId id="274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 varScale="1">
        <p:scale>
          <a:sx n="50" d="100"/>
          <a:sy n="50" d="100"/>
        </p:scale>
        <p:origin x="109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87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93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48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29010-275D-1134-D367-B4308427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3879F2-5BE6-1333-6839-2B1318DC8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9ED8B4-8D35-9215-5486-379FF4EF8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8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5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9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773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8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93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C1C5-5F1E-34C3-76E5-16273C103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F7AE38-4153-65F6-75EB-0495A6DC7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542664-33B5-C828-3BFA-3A8D265AB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7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11" Type="http://schemas.openxmlformats.org/officeDocument/2006/relationships/hyperlink" Target="http://theIDA.net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adislaus von Bortkiewicz Professor of Statistics…"/>
          <p:cNvSpPr txBox="1"/>
          <p:nvPr/>
        </p:nvSpPr>
        <p:spPr>
          <a:xfrm>
            <a:off x="801047" y="7264365"/>
            <a:ext cx="11008294" cy="193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 anchor="ctr"/>
          <a:lstStyle/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Ladislaus von Bortkiewicz Professor of Statistics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Humboldt-Universität zu Berlin</a:t>
            </a:r>
          </a:p>
          <a:p>
            <a:pPr defTabSz="457200">
              <a:defRPr>
                <a:solidFill>
                  <a:srgbClr val="01199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hlinkClick r:id="rId11"/>
              </a:rPr>
              <a:t>theIDA.net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ASE, ACI NUS, NYCU 玉山學者</a:t>
            </a: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drv.ms/f/c/a385f48945b25c58/Em9J-FXXiV1Eg1sI6XMqFgABDiEIZc3g0Re7_Mz6-g4wig?e=zHTe8Z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210E-F338-6C27-D5CC-EA00183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>
            <a:extLst>
              <a:ext uri="{FF2B5EF4-FFF2-40B4-BE49-F238E27FC236}">
                <a16:creationId xmlns:a16="http://schemas.microsoft.com/office/drawing/2014/main" id="{C43A2AB0-7019-60E9-8684-81986142A9B8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54250" y="2628272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Day T</a:t>
            </a:r>
            <a:r>
              <a:rPr lang="en-US" altLang="zh-CN" dirty="0"/>
              <a:t>wo</a:t>
            </a:r>
            <a:r>
              <a:rPr lang="en-US" dirty="0"/>
              <a:t> Home Work Display</a:t>
            </a:r>
            <a:endParaRPr dirty="0"/>
          </a:p>
        </p:txBody>
      </p:sp>
      <p:sp>
        <p:nvSpPr>
          <p:cNvPr id="55" name="Sukun WANG…">
            <a:extLst>
              <a:ext uri="{FF2B5EF4-FFF2-40B4-BE49-F238E27FC236}">
                <a16:creationId xmlns:a16="http://schemas.microsoft.com/office/drawing/2014/main" id="{EC88D7C3-AC36-8CC6-2651-3ACDE6396AA1}"/>
              </a:ext>
            </a:extLst>
          </p:cNvPr>
          <p:cNvSpPr txBox="1"/>
          <p:nvPr/>
        </p:nvSpPr>
        <p:spPr>
          <a:xfrm>
            <a:off x="652700" y="4318973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Jiaqi Li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4CAC3E-F208-0758-BAA0-0BA9D199F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8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737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7504-B652-E71E-8D63-BDD15D4E0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CB9AE237-6800-3989-FF4C-3E20E936B96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2000" y="762000"/>
            <a:ext cx="11791950" cy="129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chart:Candlestick</a:t>
            </a:r>
            <a:r>
              <a:rPr lang="en-US" altLang="zh-CN" sz="3200" dirty="0"/>
              <a:t> chart</a:t>
            </a:r>
          </a:p>
          <a:p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7C48FA5C-21D3-486D-AC40-F654056D74D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B120E5E1-7FE5-43D4-EA62-6F30EE06EA9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E0AFB8-0ED9-4272-6C57-67AAC0AC2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7" y="1636006"/>
            <a:ext cx="12725426" cy="72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1E848-9D17-653A-F668-EEA1AB1D8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EC9AFFA2-9E11-E001-17F8-70F409A1F29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2000" y="762000"/>
            <a:ext cx="11791950" cy="129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:one year data in csv</a:t>
            </a:r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34D81B9A-7D75-CE4C-0675-9A3A3DAAC0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2C1EB63D-500E-345D-6DF6-04D8D0BEA57A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D06B9E-9713-4AC9-6910-35367FD9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24" y="1621184"/>
            <a:ext cx="11410161" cy="68661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64DA64-19B5-A607-DA43-2E4D361BCA4D}"/>
              </a:ext>
            </a:extLst>
          </p:cNvPr>
          <p:cNvSpPr txBox="1"/>
          <p:nvPr/>
        </p:nvSpPr>
        <p:spPr>
          <a:xfrm>
            <a:off x="1028700" y="8763000"/>
            <a:ext cx="10713179" cy="504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475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Click here to down the full version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https://1drv.ms/f/c/a385f48945b25c58/Em9J-FXXiV1Eg1sI6XMqFgABDiEIZc3g0Re7_Mz6-g4wig?e=zHTe8Z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31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2B9B-02EC-4056-4AA4-AC7BFA537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C5CF0347-3F7C-B8B5-2F94-74012FDAC38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Random Forest example</a:t>
            </a:r>
            <a:r>
              <a:rPr lang="zh-CN" altLang="en-US" dirty="0"/>
              <a:t>：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AD488230-E0B0-6F32-A19E-E2C2F7469F4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D1659625-2CAB-B0B8-28F0-EFF5A5495554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5BAFAC43-AE7A-56B2-46C3-9E34E93526EB}"/>
              </a:ext>
            </a:extLst>
          </p:cNvPr>
          <p:cNvSpPr txBox="1"/>
          <p:nvPr/>
        </p:nvSpPr>
        <p:spPr>
          <a:xfrm>
            <a:off x="596900" y="2197100"/>
            <a:ext cx="11385550" cy="504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A49974-00C1-C738-A9D1-A996CDAB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60" y="2304691"/>
            <a:ext cx="1186028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5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1DCAD-752D-003B-7C33-F45D8D20B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0EB37CC8-98E3-F360-1BBF-DF7316C9FDAB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Random Forest example</a:t>
            </a:r>
            <a:r>
              <a:rPr lang="zh-CN" altLang="en-US" dirty="0"/>
              <a:t>：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58AB2A1E-D70D-AA6B-F205-F54EFF5DD82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C1CB7038-1FEA-FED8-5E77-85F9A552CDAC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0CF42368-E7D8-EE2A-2E1D-18A36953B650}"/>
              </a:ext>
            </a:extLst>
          </p:cNvPr>
          <p:cNvSpPr txBox="1"/>
          <p:nvPr/>
        </p:nvSpPr>
        <p:spPr>
          <a:xfrm>
            <a:off x="596900" y="2197100"/>
            <a:ext cx="11385550" cy="504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D81898-E73A-2439-02AC-3040F5A2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60" y="2304691"/>
            <a:ext cx="1186028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B654-AB5B-F725-5900-4C9E77F8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DE42905-B379-A9A4-7591-255E26C7A89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Random </a:t>
            </a:r>
            <a:r>
              <a:rPr lang="en-US" altLang="zh-CN"/>
              <a:t>Forest example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9BA650D-78BA-6A95-8EDE-BA2D0D4DD54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78FA03A-0EFA-23F8-1EB4-53A41CF66BC3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379E6FAD-04B0-9856-E94A-C67AA1D81B4B}"/>
              </a:ext>
            </a:extLst>
          </p:cNvPr>
          <p:cNvSpPr txBox="1"/>
          <p:nvPr/>
        </p:nvSpPr>
        <p:spPr>
          <a:xfrm>
            <a:off x="596900" y="2197100"/>
            <a:ext cx="11385550" cy="58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F0DFC-4DFF-0143-C9AB-04A33A4D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340" y="2419007"/>
            <a:ext cx="9812119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Brief Introduction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altLang="zh-CN" sz="3600" dirty="0"/>
              <a:t>code </a:t>
            </a:r>
            <a:r>
              <a:rPr lang="en-US" sz="3600" dirty="0"/>
              <a:t>Pdf plot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sz="3600" dirty="0"/>
              <a:t>3D Box-Muller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sz="3600" dirty="0"/>
              <a:t>BTC-EUR </a:t>
            </a:r>
            <a:r>
              <a:rPr lang="en-US" altLang="zh-CN" sz="3600" dirty="0"/>
              <a:t>history-prize and Candlestick chart</a:t>
            </a:r>
            <a:endParaRPr lang="en-US" sz="3600" dirty="0"/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sz="3600" dirty="0"/>
              <a:t>RF example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DB49-DB8B-717F-F8EE-81C401AD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6FB2B9D-CAD3-84D7-936D-860051B733D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code Pdf </a:t>
            </a:r>
            <a:r>
              <a:rPr lang="en-US" altLang="zh-CN" dirty="0" err="1"/>
              <a:t>plot:code</a:t>
            </a:r>
            <a:endParaRPr lang="en-US" altLang="zh-CN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F0645B6F-7DA7-A0BB-8FD4-003E2DB24A8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E16910F-D935-A557-9B6F-F96D0A9FDB25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6C5ED918-5349-878B-7D76-E70330991E36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47CB49-DF9C-6F10-6DD2-A9DBDAC0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151"/>
            <a:ext cx="13004800" cy="71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EC394-BAB7-0480-5400-C2B42B8BE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E9A624EB-7A71-6063-AD63-EE7E2E6E6EC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code Pdf </a:t>
            </a:r>
            <a:r>
              <a:rPr lang="en-US" altLang="zh-CN" dirty="0" err="1"/>
              <a:t>plot:result</a:t>
            </a:r>
            <a:endParaRPr lang="en-US" altLang="zh-CN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C35C3614-4916-781B-9ACF-81FCAA3BA6C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EE3E395C-E798-4671-332F-D029A08361CE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90CFD62A-5EE5-DB14-BE94-07DF4DE41AA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078CC-2893-924B-61F7-01CF75E0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2006573"/>
            <a:ext cx="9192908" cy="3810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E342B8-4197-48EB-28F2-60E735FE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9" y="2387626"/>
            <a:ext cx="10659963" cy="4096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EA81FF-1148-F414-FFEF-FC1EA4F9B210}"/>
              </a:ext>
            </a:extLst>
          </p:cNvPr>
          <p:cNvSpPr txBox="1"/>
          <p:nvPr/>
        </p:nvSpPr>
        <p:spPr>
          <a:xfrm>
            <a:off x="755809" y="3117678"/>
            <a:ext cx="7921466" cy="1009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Mean=1,</a:t>
            </a:r>
            <a:r>
              <a:rPr lang="en-US" altLang="zh-CN" dirty="0"/>
              <a:t>Standard deviation=1 situation: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464B13-5B29-4A80-F995-66B697EFE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09" y="3622503"/>
            <a:ext cx="10370937" cy="57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6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94DAB-AF14-88A7-E967-5A398962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54828697-D3A1-0735-2CA3-5D4EDC89B08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3D cigar</a:t>
            </a:r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94455DC6-8189-7D11-5B6F-44456E59D83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26AB8698-9883-BF4E-851F-0ABC9B3888BB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7D483706-7431-1A3B-AE81-CE68BBA9DBBA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8A8FC8-8ED5-C017-9532-0FFC3C1D05F9}"/>
              </a:ext>
            </a:extLst>
          </p:cNvPr>
          <p:cNvSpPr txBox="1"/>
          <p:nvPr/>
        </p:nvSpPr>
        <p:spPr>
          <a:xfrm>
            <a:off x="990600" y="1838325"/>
            <a:ext cx="10163175" cy="60769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Cigar_3d_normal_rotation.html 和另外 8 个页面 - 用户配置 1 - Microsoft​ Edge 2025-07-10 16-42-46">
            <a:hlinkClick r:id="" action="ppaction://media"/>
            <a:extLst>
              <a:ext uri="{FF2B5EF4-FFF2-40B4-BE49-F238E27FC236}">
                <a16:creationId xmlns:a16="http://schemas.microsoft.com/office/drawing/2014/main" id="{6FCD409A-4706-C0B0-1EE1-C8EF491CF6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" y="1447800"/>
            <a:ext cx="1158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8465-D85E-C50E-C6B3-D1B3FB2F1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ADCAF870-12CD-772F-F11F-D3EA2CAA6A6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chart:code</a:t>
            </a:r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F55D4B8C-0529-F3CF-FD39-744184AFDB1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D5B0C159-616E-02FD-4151-973DACFAA57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47622A3C-BD02-46E0-1622-9055B3223FDF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253FB-5ACE-4903-4556-83CBCEED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2197100"/>
            <a:ext cx="9979783" cy="63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65418-45D8-9757-C435-92202B86F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03A3F135-FFE2-2539-7B7E-BEF249B5C71F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chart:code</a:t>
            </a:r>
            <a:endParaRPr lang="en-US" altLang="zh-CN" sz="3200" dirty="0"/>
          </a:p>
          <a:p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B6EEC23D-DBE0-3C77-5FC9-8CA63007BF6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EC229935-F1B7-63F2-1159-AF0C432C55B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489CE674-19E8-D35E-B0A9-84A4E0C80B2C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26BC65-02AA-C067-A67A-A6D8E40F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2197100"/>
            <a:ext cx="9996930" cy="63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66E9-EB44-0EC8-10DD-2AA3F4940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5541BC8A-6A3D-54B3-5ABF-FBBF9262B8B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chart:code</a:t>
            </a:r>
            <a:endParaRPr lang="en-US" altLang="zh-CN" sz="3200" dirty="0"/>
          </a:p>
          <a:p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1C9BE8CF-9368-9006-31FD-D8EC4BEC8CD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3CE8595-B80B-5E48-094A-BBD0DE79EA11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956148F9-C7EA-FD81-7F7C-B4E6C3885300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14A23D-B664-0B9E-5C14-98C7468C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2197100"/>
            <a:ext cx="9956920" cy="629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C07A-315A-4C3A-B92A-F5A451AF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CFFCB4A9-2174-50D1-2513-20123FC3F5E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chart:code</a:t>
            </a:r>
            <a:endParaRPr lang="en-US" altLang="zh-CN" sz="3200" dirty="0"/>
          </a:p>
          <a:p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A30E04C2-30AC-6990-7010-722FC7EE669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91127D33-BB5F-4C0A-7F45-D914D9F85A6E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697666-55E1-9473-8262-78FFEAEF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61"/>
          <a:stretch>
            <a:fillRect/>
          </a:stretch>
        </p:blipFill>
        <p:spPr>
          <a:xfrm>
            <a:off x="285950" y="2023115"/>
            <a:ext cx="10442575" cy="36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4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139</Words>
  <Application>Microsoft Office PowerPoint</Application>
  <PresentationFormat>自定义</PresentationFormat>
  <Paragraphs>35</Paragraphs>
  <Slides>14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Avenir Roman</vt:lpstr>
      <vt:lpstr>Helvetica Neue</vt:lpstr>
      <vt:lpstr>Helvetica Neue Light</vt:lpstr>
      <vt:lpstr>Helvetica Neue Thin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嘉齐 李</cp:lastModifiedBy>
  <cp:revision>37</cp:revision>
  <dcterms:modified xsi:type="dcterms:W3CDTF">2025-07-10T11:52:55Z</dcterms:modified>
</cp:coreProperties>
</file>